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329" r:id="rId4"/>
    <p:sldId id="267" r:id="rId5"/>
    <p:sldId id="340" r:id="rId6"/>
    <p:sldId id="359" r:id="rId7"/>
    <p:sldId id="265" r:id="rId8"/>
    <p:sldId id="34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73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B144FE1-6558-A942-BD7D-7AD1B8565112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7F5AAE-9036-3041-95AF-9BDA8093D2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243733" y="6271528"/>
            <a:ext cx="728134" cy="55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9UByLyOjBM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365" y="1838227"/>
            <a:ext cx="48379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understand the power of kindness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Kindness has a positive impact on our mental wellbeing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Kindness is contagious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There are many ways to be kind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5FBA54-87EE-9045-AA14-20C25F0FC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714009"/>
            <a:ext cx="4556760" cy="45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3102126" y="0"/>
            <a:ext cx="55980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Kindness Science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47472-E853-204F-B556-50A5846A80BF}"/>
              </a:ext>
            </a:extLst>
          </p:cNvPr>
          <p:cNvSpPr txBox="1"/>
          <p:nvPr/>
        </p:nvSpPr>
        <p:spPr>
          <a:xfrm>
            <a:off x="668216" y="4897512"/>
            <a:ext cx="10726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+mj-lt"/>
              </a:rPr>
              <a:t>Did you know that there is a science to kindness? Kindness has a great, positive impact on our mental and physical wellbeing. Check out this great video by clicking on the middle picture which explains how.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5D9CA99-74A9-3642-AC88-C7020ED1F8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314" t="29744" r="25299" b="26154"/>
          <a:stretch/>
        </p:blipFill>
        <p:spPr>
          <a:xfrm>
            <a:off x="9530197" y="507831"/>
            <a:ext cx="1576083" cy="1498454"/>
          </a:xfrm>
          <a:prstGeom prst="rect">
            <a:avLst/>
          </a:prstGeom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62869334-C8A0-354D-A94B-5213E3935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1918" y="1438633"/>
            <a:ext cx="4558422" cy="303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65678"/>
              </p:ext>
            </p:extLst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Kindness is Contagious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8046F15-C9D2-CA46-A1CE-498DB166A947}"/>
              </a:ext>
            </a:extLst>
          </p:cNvPr>
          <p:cNvSpPr/>
          <p:nvPr/>
        </p:nvSpPr>
        <p:spPr>
          <a:xfrm>
            <a:off x="303780" y="4663486"/>
            <a:ext cx="5710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</a:rPr>
              <a:t>What can you do to spread kindness? Make a list of ideas with your class.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303780" y="1985038"/>
            <a:ext cx="60032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Isn’t it amazing how kindness is contagious. That our acts of kindness cannot only make people feel better but inspire others to be kind too!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9804DF-E6BC-6241-B639-0A389EBD7C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21" b="22877"/>
          <a:stretch/>
        </p:blipFill>
        <p:spPr>
          <a:xfrm>
            <a:off x="6307015" y="1860766"/>
            <a:ext cx="5482726" cy="29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0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101493" y="245409"/>
            <a:ext cx="64689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Create a Kindness Jar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E2040B-CDA4-454D-9F84-AA0C5C5DA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772" y="332406"/>
            <a:ext cx="3566642" cy="29796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F9588D0-A93F-C84F-9A19-4C2C3FF59078}"/>
              </a:ext>
            </a:extLst>
          </p:cNvPr>
          <p:cNvSpPr txBox="1"/>
          <p:nvPr/>
        </p:nvSpPr>
        <p:spPr>
          <a:xfrm>
            <a:off x="249663" y="6396335"/>
            <a:ext cx="1152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BeeHealthy</a:t>
            </a:r>
            <a:r>
              <a:rPr lang="en-US" sz="2400" dirty="0"/>
              <a:t> Tip: Use the kindness notes provided.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249663" y="1476910"/>
            <a:ext cx="60032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</a:rPr>
              <a:t>Create a kindness jar for your class. It’s simple. Recycle a glass jar. Decorate it with a cool kindness jar label. </a:t>
            </a:r>
          </a:p>
          <a:p>
            <a:endParaRPr lang="en-US" sz="2400" b="1" dirty="0">
              <a:solidFill>
                <a:srgbClr val="000000"/>
              </a:solidFill>
            </a:endParaRPr>
          </a:p>
          <a:p>
            <a:r>
              <a:rPr lang="en-US" sz="2400" b="1" dirty="0">
                <a:solidFill>
                  <a:srgbClr val="000000"/>
                </a:solidFill>
              </a:rPr>
              <a:t>Whenever you witness acts of kindness, it could be to you or to someone else. Make a note of it and stick it in the jar. At the end of the week read out all the acts of kindness everyone has witnessed.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A9D802-07EB-6440-B377-906C0CFB98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10"/>
          <a:stretch/>
        </p:blipFill>
        <p:spPr>
          <a:xfrm>
            <a:off x="433993" y="5057073"/>
            <a:ext cx="5359811" cy="105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4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173236" y="96522"/>
            <a:ext cx="24705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4" y="1213807"/>
            <a:ext cx="60032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Write a thank you letter to someone and make their day. </a:t>
            </a: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Who you thank is completely up to you but here are some ideas below: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rgbClr val="000000"/>
                </a:solidFill>
                <a:latin typeface="+mj-lt"/>
              </a:rPr>
              <a:t>Parents 		- Teacher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rgbClr val="000000"/>
                </a:solidFill>
                <a:latin typeface="+mj-lt"/>
              </a:rPr>
              <a:t>Doctor		- Fireman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rgbClr val="000000"/>
                </a:solidFill>
                <a:latin typeface="+mj-lt"/>
              </a:rPr>
              <a:t>Nurse		- Police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rgbClr val="000000"/>
                </a:solidFill>
                <a:latin typeface="+mj-lt"/>
              </a:rPr>
              <a:t>Friends		- Grandparents 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rgbClr val="000000"/>
                </a:solidFill>
                <a:latin typeface="+mj-lt"/>
              </a:rPr>
              <a:t>Soldier		- Cleaner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2BF990-C9D2-9E4C-93C8-889B88FE9237}"/>
              </a:ext>
            </a:extLst>
          </p:cNvPr>
          <p:cNvSpPr/>
          <p:nvPr/>
        </p:nvSpPr>
        <p:spPr>
          <a:xfrm>
            <a:off x="102704" y="6334780"/>
            <a:ext cx="7156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i="1" dirty="0">
                <a:solidFill>
                  <a:srgbClr val="000000"/>
                </a:solidFill>
                <a:latin typeface="+mj-lt"/>
              </a:rPr>
              <a:t>How would you feel if you received a nice letter?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017AB3-3213-524C-A133-286AC2634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2842" y="210822"/>
            <a:ext cx="4360073" cy="6238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7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6912" y="0"/>
            <a:ext cx="99393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Let’s recap what we have learnt</a:t>
            </a:r>
            <a:endParaRPr lang="en-GB" sz="6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11076" y="2158331"/>
            <a:ext cx="9484170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did you find out about the power of kindness on our mental health?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are you already kind to the people around you? </a:t>
            </a:r>
          </a:p>
          <a:p>
            <a:pPr algn="ctr"/>
            <a:r>
              <a:rPr lang="en-GB" sz="2800" dirty="0"/>
              <a:t>What else might you do to display acts of kindness?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096F6B-97B4-9F4F-980E-B5F78479C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8" y="870039"/>
            <a:ext cx="1864659" cy="186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99994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4227</TotalTime>
  <Words>392</Words>
  <Application>Microsoft Macintosh PowerPoint</Application>
  <PresentationFormat>Widescreen</PresentationFormat>
  <Paragraphs>37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72</cp:revision>
  <dcterms:created xsi:type="dcterms:W3CDTF">2015-12-16T03:40:36Z</dcterms:created>
  <dcterms:modified xsi:type="dcterms:W3CDTF">2025-11-18T12:02:04Z</dcterms:modified>
</cp:coreProperties>
</file>