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362" r:id="rId4"/>
    <p:sldId id="369" r:id="rId5"/>
    <p:sldId id="308" r:id="rId6"/>
    <p:sldId id="374" r:id="rId7"/>
    <p:sldId id="368" r:id="rId8"/>
    <p:sldId id="375" r:id="rId9"/>
    <p:sldId id="280" r:id="rId10"/>
    <p:sldId id="265" r:id="rId11"/>
    <p:sldId id="34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9" autoAdjust="0"/>
    <p:restoredTop sz="94660"/>
  </p:normalViewPr>
  <p:slideViewPr>
    <p:cSldViewPr snapToGrid="0">
      <p:cViewPr varScale="1">
        <p:scale>
          <a:sx n="84" d="100"/>
          <a:sy n="84" d="100"/>
        </p:scale>
        <p:origin x="72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620FF-783D-4E2F-8298-D62E390CC640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061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620FF-783D-4E2F-8298-D62E390CC640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53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97AFF6-001D-A74E-A960-7CED79229DC1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1061" y="2156341"/>
            <a:ext cx="1074420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0000"/>
                </a:solidFill>
                <a:latin typeface="+mj-lt"/>
              </a:rPr>
              <a:t>Have you learnt about some new parts of teeth today? What do we call the outer layer part of our teeth that acts as a protector?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0873E-15D5-DF41-9E30-4FC53150D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07" y="231597"/>
            <a:ext cx="2038570" cy="156813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4067DF-C7CB-C649-82E1-274EA908BCC2}"/>
              </a:ext>
            </a:extLst>
          </p:cNvPr>
          <p:cNvSpPr/>
          <p:nvPr/>
        </p:nvSpPr>
        <p:spPr>
          <a:xfrm>
            <a:off x="1280511" y="3681739"/>
            <a:ext cx="9945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dirty="0">
                <a:solidFill>
                  <a:srgbClr val="222222"/>
                </a:solidFill>
                <a:latin typeface="+mj-lt"/>
              </a:rPr>
              <a:t>#</a:t>
            </a:r>
            <a:r>
              <a:rPr lang="en-AU" sz="2800" dirty="0" err="1">
                <a:solidFill>
                  <a:srgbClr val="222222"/>
                </a:solidFill>
                <a:latin typeface="+mj-lt"/>
              </a:rPr>
              <a:t>HomeAction</a:t>
            </a:r>
            <a:endParaRPr lang="en-AU" sz="2800" dirty="0">
              <a:latin typeface="+mj-lt"/>
            </a:endParaRPr>
          </a:p>
          <a:p>
            <a:r>
              <a:rPr lang="en-AU" sz="2800" dirty="0">
                <a:solidFill>
                  <a:srgbClr val="222222"/>
                </a:solidFill>
                <a:latin typeface="+mj-lt"/>
              </a:rPr>
              <a:t>Have a go at performing the same experiment again at home but use different drinks this time. </a:t>
            </a:r>
            <a:endParaRPr lang="en-A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243295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438" y="1970467"/>
            <a:ext cx="58370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Intentions: 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why too much sugar is bad for their teeth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are aware that particular drinks are not good for our teeth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that our teeth have  a protective layer called enamel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4588FF-A8F4-B044-B5F4-B6544A695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745" y="299666"/>
            <a:ext cx="4589077" cy="6261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5280" y="2021984"/>
            <a:ext cx="69588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Hey! I’m one of the Guardian of the Gums. Can you remember which one I am?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C51ED6-2244-9E45-984C-1D9318B49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35" y="1951314"/>
            <a:ext cx="2205204" cy="182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6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0378" y="1570745"/>
            <a:ext cx="64855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0000"/>
                </a:solidFill>
                <a:latin typeface="+mj-lt"/>
              </a:rPr>
              <a:t>That’s right I am ‘The Sugar Detective’ and you have also proven yourselves to be great sugar detectives.  </a:t>
            </a:r>
          </a:p>
          <a:p>
            <a:endParaRPr lang="en-GB" sz="3200" dirty="0">
              <a:solidFill>
                <a:srgbClr val="000000"/>
              </a:solidFill>
              <a:latin typeface="+mj-lt"/>
            </a:endParaRPr>
          </a:p>
          <a:p>
            <a:r>
              <a:rPr lang="en-GB" sz="3200" dirty="0">
                <a:solidFill>
                  <a:srgbClr val="000000"/>
                </a:solidFill>
                <a:latin typeface="+mj-lt"/>
              </a:rPr>
              <a:t>Today we are going to investigate into the effects of drinks on our teeth.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6FAC50-2617-8E4D-850F-ED816DF00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1080" y="718457"/>
            <a:ext cx="4490920" cy="559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1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22" y="187737"/>
            <a:ext cx="114696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Which drink do you think will be best for our teeth and worse for our teeth? Explain why.</a:t>
            </a:r>
            <a:endParaRPr lang="en-GB" sz="5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092ABC-0715-F548-A973-6D00ED2B5C1B}"/>
              </a:ext>
            </a:extLst>
          </p:cNvPr>
          <p:cNvSpPr txBox="1"/>
          <p:nvPr/>
        </p:nvSpPr>
        <p:spPr>
          <a:xfrm>
            <a:off x="326522" y="56896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Orange juice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3FC9B6-2192-AC40-BDEA-458ADC59DDFA}"/>
              </a:ext>
            </a:extLst>
          </p:cNvPr>
          <p:cNvSpPr txBox="1"/>
          <p:nvPr/>
        </p:nvSpPr>
        <p:spPr>
          <a:xfrm>
            <a:off x="3305806" y="56642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Water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C9D1BC-8A1E-594A-B9B1-A2A6F39B7679}"/>
              </a:ext>
            </a:extLst>
          </p:cNvPr>
          <p:cNvSpPr txBox="1"/>
          <p:nvPr/>
        </p:nvSpPr>
        <p:spPr>
          <a:xfrm>
            <a:off x="6267761" y="56896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Fizzy soda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CC29DE-0F29-AD48-89F5-81CD4735518F}"/>
              </a:ext>
            </a:extLst>
          </p:cNvPr>
          <p:cNvSpPr txBox="1"/>
          <p:nvPr/>
        </p:nvSpPr>
        <p:spPr>
          <a:xfrm>
            <a:off x="9570786" y="56896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Energy Drink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DF6CD7-0ABA-984D-AFA9-84F14D917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490" y="3204981"/>
            <a:ext cx="2867520" cy="22638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39CD32-1A0F-A146-B96D-4DF42319F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112" y="3517731"/>
            <a:ext cx="1388317" cy="19124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A9DED2-BE0C-2042-9606-B87FBBA3F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7" y="2905059"/>
            <a:ext cx="1016202" cy="26865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DD6503-7E35-2844-A5EB-4C16B73C9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07" y="3032448"/>
            <a:ext cx="1643087" cy="239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4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22" y="187737"/>
            <a:ext cx="510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Investigate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CC29DE-0F29-AD48-89F5-81CD4735518F}"/>
              </a:ext>
            </a:extLst>
          </p:cNvPr>
          <p:cNvSpPr txBox="1"/>
          <p:nvPr/>
        </p:nvSpPr>
        <p:spPr>
          <a:xfrm>
            <a:off x="326522" y="1803400"/>
            <a:ext cx="47407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00000"/>
                </a:solidFill>
                <a:latin typeface="+mj-lt"/>
              </a:rPr>
              <a:t>We are going to investigate the effects of the previous drinks on eggs. </a:t>
            </a:r>
          </a:p>
          <a:p>
            <a:endParaRPr lang="en-US" sz="3000" dirty="0">
              <a:solidFill>
                <a:srgbClr val="000000"/>
              </a:solidFill>
              <a:latin typeface="+mj-lt"/>
            </a:endParaRPr>
          </a:p>
          <a:p>
            <a:r>
              <a:rPr lang="en-US" sz="3000" dirty="0">
                <a:solidFill>
                  <a:srgbClr val="000000"/>
                </a:solidFill>
                <a:latin typeface="+mj-lt"/>
              </a:rPr>
              <a:t>Over the course of a week we will need to monitor and note down what we observe. </a:t>
            </a:r>
          </a:p>
          <a:p>
            <a:endParaRPr lang="en-US" sz="3000" dirty="0">
              <a:solidFill>
                <a:srgbClr val="000000"/>
              </a:solidFill>
              <a:latin typeface="+mj-lt"/>
            </a:endParaRPr>
          </a:p>
          <a:p>
            <a:r>
              <a:rPr lang="en-US" sz="3000" dirty="0">
                <a:solidFill>
                  <a:srgbClr val="000000"/>
                </a:solidFill>
                <a:latin typeface="+mj-lt"/>
              </a:rPr>
              <a:t>But why eggs?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CAE360-4644-2C49-9824-B711272E3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320" y="649402"/>
            <a:ext cx="1645120" cy="22391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58573E-C848-7E4C-923E-EDC013703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510" y="680356"/>
            <a:ext cx="1650187" cy="22460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940E5-61A8-DC4C-BEE5-69B04460D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7320" y="3697449"/>
            <a:ext cx="1645120" cy="22391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31F00A-FC5B-0A4E-873A-1D17BADC6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5577" y="3697449"/>
            <a:ext cx="1645120" cy="223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7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38072" y="0"/>
            <a:ext cx="51153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Why use eggs?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33B788-C6E3-A742-86B0-15316E03F231}"/>
              </a:ext>
            </a:extLst>
          </p:cNvPr>
          <p:cNvSpPr txBox="1"/>
          <p:nvPr/>
        </p:nvSpPr>
        <p:spPr>
          <a:xfrm>
            <a:off x="209550" y="1102579"/>
            <a:ext cx="73723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AU" sz="3000" dirty="0">
                <a:solidFill>
                  <a:srgbClr val="000000"/>
                </a:solidFill>
                <a:latin typeface="+mj-lt"/>
              </a:rPr>
              <a:t>Eggs have a protective shell on the outside to shield what is inside. Our teeth also have a protective layer on the outside called enamel. Enamel is very tough and works as a barrier, protecting the inside parts of the tooth.</a:t>
            </a:r>
          </a:p>
          <a:p>
            <a:pPr fontAlgn="base"/>
            <a:endParaRPr lang="en-AU" sz="3000" dirty="0">
              <a:solidFill>
                <a:srgbClr val="000000"/>
              </a:solidFill>
              <a:latin typeface="+mj-lt"/>
            </a:endParaRPr>
          </a:p>
          <a:p>
            <a:pPr fontAlgn="base"/>
            <a:r>
              <a:rPr lang="en-AU" sz="3000" dirty="0">
                <a:solidFill>
                  <a:srgbClr val="000000"/>
                </a:solidFill>
                <a:latin typeface="+mj-lt"/>
              </a:rPr>
              <a:t>However, if it is not looked after properly, it can become damaged. </a:t>
            </a:r>
          </a:p>
          <a:p>
            <a:pPr fontAlgn="base"/>
            <a:endParaRPr lang="en-AU" sz="3000" dirty="0">
              <a:solidFill>
                <a:srgbClr val="000000"/>
              </a:solidFill>
              <a:latin typeface="+mj-lt"/>
            </a:endParaRPr>
          </a:p>
          <a:p>
            <a:pPr fontAlgn="base"/>
            <a:r>
              <a:rPr lang="en-AU" sz="3000" dirty="0">
                <a:solidFill>
                  <a:srgbClr val="000000"/>
                </a:solidFill>
                <a:latin typeface="+mj-lt"/>
              </a:rPr>
              <a:t>In this experiment the eggs will be acting like our teeth.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E9D2D5-E32A-E14D-A0EA-6B65B97823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5250" y="1782395"/>
            <a:ext cx="4006850" cy="400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9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0500" y="0"/>
            <a:ext cx="11791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else do you notice about the structure of the tooth?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E9D2D5-E32A-E14D-A0EA-6B65B97823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215" y="1790699"/>
            <a:ext cx="4306519" cy="43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5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07" y="1673500"/>
            <a:ext cx="45286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400" dirty="0">
                <a:solidFill>
                  <a:srgbClr val="000000"/>
                </a:solidFill>
                <a:latin typeface="+mj-lt"/>
              </a:rPr>
              <a:t>Use the following template to help you record what you observe. </a:t>
            </a:r>
          </a:p>
          <a:p>
            <a:pPr fontAlgn="base"/>
            <a:r>
              <a:rPr lang="en-GB" sz="2400" dirty="0">
                <a:solidFill>
                  <a:srgbClr val="000000"/>
                </a:solidFill>
                <a:latin typeface="+mj-lt"/>
              </a:rPr>
              <a:t>After every observation discuss what you observe.</a:t>
            </a:r>
          </a:p>
          <a:p>
            <a:pPr fontAlgn="base"/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pPr fontAlgn="base"/>
            <a:r>
              <a:rPr lang="en-GB" sz="2400" b="1" dirty="0">
                <a:solidFill>
                  <a:srgbClr val="000000"/>
                </a:solidFill>
                <a:latin typeface="+mj-lt"/>
              </a:rPr>
              <a:t>Additional Task:</a:t>
            </a:r>
          </a:p>
          <a:p>
            <a:pPr fontAlgn="base"/>
            <a:r>
              <a:rPr lang="en-GB" sz="2400" dirty="0">
                <a:solidFill>
                  <a:srgbClr val="000000"/>
                </a:solidFill>
                <a:latin typeface="+mj-lt"/>
              </a:rPr>
              <a:t>Repeat the same experiment again but this time cover the eggs in toothpaste. See if there is a difference in your observations.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22B98-29F7-3440-9AE1-E6F32E693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79" y="640079"/>
            <a:ext cx="7183386" cy="5016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7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48016</TotalTime>
  <Words>418</Words>
  <Application>Microsoft Macintosh PowerPoint</Application>
  <PresentationFormat>Widescreen</PresentationFormat>
  <Paragraphs>47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126</cp:revision>
  <dcterms:created xsi:type="dcterms:W3CDTF">2015-12-16T03:40:36Z</dcterms:created>
  <dcterms:modified xsi:type="dcterms:W3CDTF">2025-11-11T20:02:09Z</dcterms:modified>
</cp:coreProperties>
</file>