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422" r:id="rId4"/>
    <p:sldId id="423" r:id="rId5"/>
    <p:sldId id="428" r:id="rId6"/>
    <p:sldId id="425" r:id="rId7"/>
    <p:sldId id="429" r:id="rId8"/>
    <p:sldId id="430" r:id="rId9"/>
    <p:sldId id="431" r:id="rId10"/>
    <p:sldId id="432" r:id="rId11"/>
    <p:sldId id="433" r:id="rId12"/>
    <p:sldId id="325" r:id="rId13"/>
    <p:sldId id="369" r:id="rId14"/>
    <p:sldId id="34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42"/>
    <a:srgbClr val="96FAAD"/>
    <a:srgbClr val="00FFCC"/>
    <a:srgbClr val="66FF99"/>
    <a:srgbClr val="0099CC"/>
    <a:srgbClr val="D60093"/>
    <a:srgbClr val="33CCCC"/>
    <a:srgbClr val="66CCFF"/>
    <a:srgbClr val="99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02" autoAdjust="0"/>
    <p:restoredTop sz="94545"/>
  </p:normalViewPr>
  <p:slideViewPr>
    <p:cSldViewPr snapToGrid="0">
      <p:cViewPr varScale="1">
        <p:scale>
          <a:sx n="79" d="100"/>
          <a:sy n="79" d="100"/>
        </p:scale>
        <p:origin x="1184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1630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5881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2103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5305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8071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4273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1931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18780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3035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tiff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hNTnauMozU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image" Target="../media/image4.tiff"/><Relationship Id="rId7" Type="http://schemas.openxmlformats.org/officeDocument/2006/relationships/image" Target="../media/image8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tiff"/><Relationship Id="rId9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tiff"/><Relationship Id="rId4" Type="http://schemas.openxmlformats.org/officeDocument/2006/relationships/image" Target="../media/image16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3" Type="http://schemas.openxmlformats.org/officeDocument/2006/relationships/image" Target="../media/image17.tiff"/><Relationship Id="rId7" Type="http://schemas.openxmlformats.org/officeDocument/2006/relationships/image" Target="../media/image2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03999" y="0"/>
            <a:ext cx="3433820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Gaming 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602658" y="707886"/>
            <a:ext cx="6368749" cy="34778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If you have permission to play games online still remember not to give away your identity. </a:t>
            </a: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You will usually be asked to provide a name and an image to represent you so use a nickname and an </a:t>
            </a:r>
            <a:r>
              <a:rPr lang="en-GB" sz="2200" b="1" dirty="0">
                <a:solidFill>
                  <a:prstClr val="black"/>
                </a:solidFill>
                <a:latin typeface="+mj-lt"/>
              </a:rPr>
              <a:t>avatar</a:t>
            </a:r>
            <a:r>
              <a:rPr lang="en-GB" sz="2200" dirty="0">
                <a:solidFill>
                  <a:prstClr val="black"/>
                </a:solidFill>
                <a:latin typeface="+mj-lt"/>
              </a:rPr>
              <a:t> instead. An avatar is </a:t>
            </a:r>
            <a:r>
              <a:rPr lang="en-AU" sz="2200" dirty="0">
                <a:solidFill>
                  <a:prstClr val="black"/>
                </a:solidFill>
                <a:latin typeface="+mj-lt"/>
              </a:rPr>
              <a:t>an icon or figure representing a particular person in a video game. Like the examples below.  </a:t>
            </a:r>
          </a:p>
          <a:p>
            <a:endParaRPr lang="en-AU" sz="2200" b="1" i="1" dirty="0">
              <a:solidFill>
                <a:prstClr val="black"/>
              </a:solidFill>
              <a:latin typeface="+mj-lt"/>
            </a:endParaRPr>
          </a:p>
          <a:p>
            <a:r>
              <a:rPr lang="en-AU" sz="2200" b="1" i="1" dirty="0">
                <a:solidFill>
                  <a:prstClr val="black"/>
                </a:solidFill>
                <a:latin typeface="+mj-lt"/>
              </a:rPr>
              <a:t>Which avatar would you choose?</a:t>
            </a:r>
            <a:endParaRPr lang="en-GB" sz="22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A6BB38-783C-FB45-B9A3-1A2D5887A8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1394" y="2064124"/>
            <a:ext cx="4360606" cy="42039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520C76-20BF-C249-86E4-688CCFCD06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999" y="4484969"/>
            <a:ext cx="1664072" cy="16813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094EA2-9B93-5748-8C0D-9449816B2C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1875" y="4484969"/>
            <a:ext cx="1664159" cy="16813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68DFA3-A877-FA4B-B839-F774D7E954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9838" y="4370069"/>
            <a:ext cx="1691582" cy="179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6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106261" y="479958"/>
            <a:ext cx="4085586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Share With Care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649061" y="1516779"/>
            <a:ext cx="6368749" cy="412420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>
                <a:solidFill>
                  <a:prstClr val="black"/>
                </a:solidFill>
                <a:latin typeface="+mj-lt"/>
              </a:rPr>
              <a:t>Check out this short </a:t>
            </a:r>
            <a:r>
              <a:rPr lang="en-AU" sz="2800" dirty="0">
                <a:solidFill>
                  <a:prstClr val="black"/>
                </a:solidFill>
                <a:latin typeface="+mj-lt"/>
                <a:hlinkClick r:id="rId3"/>
              </a:rPr>
              <a:t>video </a:t>
            </a:r>
            <a:r>
              <a:rPr lang="en-AU" sz="2800" dirty="0">
                <a:solidFill>
                  <a:prstClr val="black"/>
                </a:solidFill>
                <a:latin typeface="+mj-lt"/>
              </a:rPr>
              <a:t>about why it is important to be careful with who you talk to online and what you share.</a:t>
            </a:r>
          </a:p>
          <a:p>
            <a:endParaRPr lang="en-AU" sz="2800" b="1" i="1" dirty="0">
              <a:solidFill>
                <a:prstClr val="black"/>
              </a:solidFill>
              <a:latin typeface="+mj-lt"/>
            </a:endParaRPr>
          </a:p>
          <a:p>
            <a:r>
              <a:rPr lang="en-AU" sz="2800" dirty="0">
                <a:solidFill>
                  <a:prstClr val="black"/>
                </a:solidFill>
                <a:latin typeface="+mj-lt"/>
              </a:rPr>
              <a:t>Remember if you enter chats with people online and you do not know them, then they are </a:t>
            </a:r>
            <a:r>
              <a:rPr lang="en-AU" sz="2800" b="1" dirty="0">
                <a:solidFill>
                  <a:prstClr val="black"/>
                </a:solidFill>
                <a:latin typeface="+mj-lt"/>
              </a:rPr>
              <a:t>strangers. </a:t>
            </a:r>
          </a:p>
          <a:p>
            <a:endParaRPr lang="en-GB" sz="2200" b="1" i="1" dirty="0">
              <a:solidFill>
                <a:prstClr val="black"/>
              </a:solidFill>
              <a:latin typeface="+mj-lt"/>
            </a:endParaRPr>
          </a:p>
          <a:p>
            <a:r>
              <a:rPr lang="en-GB" sz="2200" b="1" i="1" dirty="0">
                <a:solidFill>
                  <a:prstClr val="black"/>
                </a:solidFill>
                <a:latin typeface="+mj-lt"/>
              </a:rPr>
              <a:t>Note:</a:t>
            </a:r>
          </a:p>
          <a:p>
            <a:r>
              <a:rPr lang="en-GB" sz="2200" b="1" i="1" dirty="0">
                <a:solidFill>
                  <a:prstClr val="black"/>
                </a:solidFill>
                <a:latin typeface="+mj-lt"/>
              </a:rPr>
              <a:t>Click on the link in presentation mode.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094EA2-9B93-5748-8C0D-9449816B2C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9291" y="1249399"/>
            <a:ext cx="3165201" cy="319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3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411647"/>
              </p:ext>
            </p:extLst>
          </p:nvPr>
        </p:nvGraphicFramePr>
        <p:xfrm>
          <a:off x="210523" y="256897"/>
          <a:ext cx="3497878" cy="914400"/>
        </p:xfrm>
        <a:graphic>
          <a:graphicData uri="http://schemas.openxmlformats.org/drawingml/2006/table">
            <a:tbl>
              <a:tblPr/>
              <a:tblGrid>
                <a:gridCol w="3497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54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  <a:endParaRPr lang="en-GB" sz="4800" b="1" u="none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10523" y="1417482"/>
            <a:ext cx="4801092" cy="39703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  <a:latin typeface="+mj-lt"/>
              </a:rPr>
              <a:t>Complete the activity sheet about how to communicate safely online. </a:t>
            </a:r>
          </a:p>
          <a:p>
            <a:endParaRPr lang="en-GB" sz="2800" dirty="0">
              <a:solidFill>
                <a:prstClr val="black"/>
              </a:solidFill>
              <a:latin typeface="+mj-lt"/>
            </a:endParaRPr>
          </a:p>
          <a:p>
            <a:endParaRPr lang="en-GB" sz="2800" dirty="0">
              <a:solidFill>
                <a:prstClr val="black"/>
              </a:solidFill>
              <a:latin typeface="+mj-lt"/>
            </a:endParaRPr>
          </a:p>
          <a:p>
            <a:r>
              <a:rPr lang="en-GB" sz="2800" b="1" u="sng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800" b="1" dirty="0">
                <a:solidFill>
                  <a:prstClr val="black"/>
                </a:solidFill>
                <a:latin typeface="+mj-lt"/>
              </a:rPr>
              <a:t>Do you ever communicate online? Who do you talk with when using the internet? 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53979-47DD-F842-8A6A-477EBA04E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534" y="270934"/>
            <a:ext cx="4146598" cy="5886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5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6381" y="1173133"/>
            <a:ext cx="9433560" cy="1815882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How can we make sure we use the internet safely?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What should you do if a stranger online asks to meet you or to keep your messages between one another private?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536381" y="4008259"/>
            <a:ext cx="9039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how you can safely use the internet. What rules do you have to keep yourselves safe. </a:t>
            </a:r>
          </a:p>
        </p:txBody>
      </p:sp>
    </p:spTree>
    <p:extLst>
      <p:ext uri="{BB962C8B-B14F-4D97-AF65-F5344CB8AC3E}">
        <p14:creationId xmlns:p14="http://schemas.microsoft.com/office/powerpoint/2010/main" val="35561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226669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1" y="2246702"/>
            <a:ext cx="78708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u="sng" dirty="0"/>
              <a:t>Learning Objective</a:t>
            </a:r>
            <a:r>
              <a:rPr lang="en-AU" sz="2800" b="1" dirty="0"/>
              <a:t>: </a:t>
            </a:r>
            <a:r>
              <a:rPr lang="en-AU" sz="2800" b="1" i="1" dirty="0"/>
              <a:t>To understand the different ways we can be cyber safe</a:t>
            </a:r>
          </a:p>
          <a:p>
            <a:endParaRPr lang="en-AU" sz="2800" b="1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how to communicate safely online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that I should not share personal information online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that I should never meet up with an online stranger</a:t>
            </a: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7" y="339286"/>
            <a:ext cx="5420840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Using the internet?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8796" y="1174041"/>
            <a:ext cx="6212003" cy="421653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The internet is a wonderful place full of very interesting information for us to find, fun games to play, great shows to watch and fantastic ways to communicate with our friends and family.</a:t>
            </a:r>
          </a:p>
          <a:p>
            <a:endParaRPr lang="en-AU" sz="2800" dirty="0"/>
          </a:p>
          <a:p>
            <a:pPr algn="ctr"/>
            <a:r>
              <a:rPr lang="en-AU" sz="2800" b="1" i="1" dirty="0"/>
              <a:t>Can you remember some of the different ways people use the internet?</a:t>
            </a:r>
          </a:p>
          <a:p>
            <a:endParaRPr lang="en-AU" sz="2200" dirty="0"/>
          </a:p>
          <a:p>
            <a:endParaRPr lang="en-AU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62E9D4-5DCC-F346-AD06-57170054F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6710" y="2547756"/>
            <a:ext cx="4630993" cy="378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3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E2AE379-4B59-E44A-8882-63910E65ED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5975" y="3865556"/>
            <a:ext cx="2219876" cy="24548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682325" y="111455"/>
            <a:ext cx="8994354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i="1" u="sng" dirty="0">
                <a:solidFill>
                  <a:prstClr val="black"/>
                </a:solidFill>
                <a:latin typeface="+mj-lt"/>
              </a:rPr>
              <a:t>Some people use the internet for:</a:t>
            </a:r>
            <a:endParaRPr lang="en-GB" sz="4000" b="1" i="1" u="sng" dirty="0">
              <a:solidFill>
                <a:prstClr val="black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96B414F-D97C-0446-8E92-50342E4E5B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28739" y="98519"/>
            <a:ext cx="1030770" cy="10380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2CF983-AB2F-3749-B740-9652361FD083}"/>
              </a:ext>
            </a:extLst>
          </p:cNvPr>
          <p:cNvSpPr txBox="1"/>
          <p:nvPr/>
        </p:nvSpPr>
        <p:spPr>
          <a:xfrm>
            <a:off x="3994456" y="1569240"/>
            <a:ext cx="387627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learn and find out information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A54E1-65EE-AF41-9394-0A41549B344F}"/>
              </a:ext>
            </a:extLst>
          </p:cNvPr>
          <p:cNvSpPr txBox="1"/>
          <p:nvPr/>
        </p:nvSpPr>
        <p:spPr>
          <a:xfrm>
            <a:off x="89178" y="3785935"/>
            <a:ext cx="1938137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shop e.g. food shopping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D2AEE4-6F95-B244-8B4B-CF80193123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462" y="1020035"/>
            <a:ext cx="2803727" cy="21427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89178" y="1049008"/>
            <a:ext cx="1056874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Work</a:t>
            </a:r>
            <a:endParaRPr lang="en-GB" sz="32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FAB3C2-17B7-0C44-A5F5-5045F32976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750" y="2400237"/>
            <a:ext cx="2761683" cy="19218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8FC194-A934-2243-988C-66EC86AF47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4176" y="4766186"/>
            <a:ext cx="2477520" cy="15642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770555-1866-0242-BE9E-F109EF6471A8}"/>
              </a:ext>
            </a:extLst>
          </p:cNvPr>
          <p:cNvSpPr txBox="1"/>
          <p:nvPr/>
        </p:nvSpPr>
        <p:spPr>
          <a:xfrm>
            <a:off x="4586920" y="4736827"/>
            <a:ext cx="1992953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play games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A2C877B-B8CD-F145-90E0-42F2DB88444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1334" y="2221282"/>
            <a:ext cx="2239907" cy="17653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2EA33B-1DC6-8349-B9DD-710789E3474A}"/>
              </a:ext>
            </a:extLst>
          </p:cNvPr>
          <p:cNvSpPr txBox="1"/>
          <p:nvPr/>
        </p:nvSpPr>
        <p:spPr>
          <a:xfrm>
            <a:off x="8143587" y="1613244"/>
            <a:ext cx="387627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communicate with friends and family 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B125CD1-A376-DB44-A8E0-92989A2AE11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08208" y="4103078"/>
            <a:ext cx="2283791" cy="21908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84A597-6301-A542-A772-EDCEE0296F43}"/>
              </a:ext>
            </a:extLst>
          </p:cNvPr>
          <p:cNvSpPr txBox="1"/>
          <p:nvPr/>
        </p:nvSpPr>
        <p:spPr>
          <a:xfrm>
            <a:off x="8230495" y="4616932"/>
            <a:ext cx="2002309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watch shows, videos or listen to music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104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1"/>
      <p:bldP spid="11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Using the internet?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8797" y="929112"/>
            <a:ext cx="6212003" cy="507831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The internet is now part of everyday life and it is likely you will regularly use it. </a:t>
            </a:r>
          </a:p>
          <a:p>
            <a:endParaRPr lang="en-AU" sz="2800" dirty="0"/>
          </a:p>
          <a:p>
            <a:r>
              <a:rPr lang="en-AU" sz="2800" dirty="0"/>
              <a:t>However, just like in the real world there are some rules we can follow to make sure we keep ourselves safe and to make sure we have a positive experience. </a:t>
            </a:r>
          </a:p>
          <a:p>
            <a:endParaRPr lang="en-AU" sz="2800" dirty="0"/>
          </a:p>
          <a:p>
            <a:pPr algn="ctr"/>
            <a:r>
              <a:rPr lang="en-AU" sz="2800" b="1" i="1" dirty="0"/>
              <a:t>Do you know some of the different ways we can use the internet safely?</a:t>
            </a:r>
          </a:p>
          <a:p>
            <a:endParaRPr lang="en-AU" sz="2200" dirty="0"/>
          </a:p>
          <a:p>
            <a:endParaRPr lang="en-AU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62E9D4-5DCC-F346-AD06-57170054F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6710" y="2547756"/>
            <a:ext cx="4630993" cy="378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5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03999" y="206477"/>
            <a:ext cx="4757162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Communicating Safely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510642" y="1225542"/>
            <a:ext cx="5542841" cy="280076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There are many ways to communicate to people online. It could be through </a:t>
            </a:r>
            <a:r>
              <a:rPr lang="en-GB" sz="2200" b="1" dirty="0">
                <a:solidFill>
                  <a:prstClr val="black"/>
                </a:solidFill>
                <a:latin typeface="+mj-lt"/>
              </a:rPr>
              <a:t>email</a:t>
            </a:r>
            <a:r>
              <a:rPr lang="en-GB" sz="2200" dirty="0">
                <a:solidFill>
                  <a:prstClr val="black"/>
                </a:solidFill>
                <a:latin typeface="+mj-lt"/>
              </a:rPr>
              <a:t>, </a:t>
            </a:r>
            <a:r>
              <a:rPr lang="en-GB" sz="2200" b="1" dirty="0">
                <a:solidFill>
                  <a:prstClr val="black"/>
                </a:solidFill>
                <a:latin typeface="+mj-lt"/>
              </a:rPr>
              <a:t>messaging apps, social media </a:t>
            </a:r>
            <a:r>
              <a:rPr lang="en-GB" sz="2200" dirty="0">
                <a:solidFill>
                  <a:prstClr val="black"/>
                </a:solidFill>
                <a:latin typeface="+mj-lt"/>
              </a:rPr>
              <a:t>or </a:t>
            </a:r>
            <a:r>
              <a:rPr lang="en-GB" sz="2200" b="1" dirty="0">
                <a:solidFill>
                  <a:prstClr val="black"/>
                </a:solidFill>
                <a:latin typeface="+mj-lt"/>
              </a:rPr>
              <a:t>online gaming</a:t>
            </a:r>
            <a:r>
              <a:rPr lang="en-GB" sz="2200" dirty="0">
                <a:solidFill>
                  <a:prstClr val="black"/>
                </a:solidFill>
                <a:latin typeface="+mj-lt"/>
              </a:rPr>
              <a:t>. </a:t>
            </a: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There will be many occasions where you’ll be able to talk to your friends and family. However, there might be occasions when a stranger tries to talk to you.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A6BB38-783C-FB45-B9A3-1A2D5887A8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7046" y="4369896"/>
            <a:ext cx="2030099" cy="19571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61EF43-821A-E941-B1D2-56118F83C3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5933" y="4602323"/>
            <a:ext cx="1333294" cy="17247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38E96C4-D63C-F743-BA63-A21E7057FA2A}"/>
              </a:ext>
            </a:extLst>
          </p:cNvPr>
          <p:cNvSpPr txBox="1"/>
          <p:nvPr/>
        </p:nvSpPr>
        <p:spPr>
          <a:xfrm>
            <a:off x="6945412" y="560420"/>
            <a:ext cx="1553365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Email</a:t>
            </a:r>
            <a:endParaRPr lang="en-GB" sz="32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D22F06-E6D2-E14C-B56E-FE50C679AE9B}"/>
              </a:ext>
            </a:extLst>
          </p:cNvPr>
          <p:cNvSpPr txBox="1"/>
          <p:nvPr/>
        </p:nvSpPr>
        <p:spPr>
          <a:xfrm>
            <a:off x="9120975" y="2268643"/>
            <a:ext cx="3071025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Social Media /Messaging apps</a:t>
            </a:r>
            <a:endParaRPr lang="en-GB" sz="24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C4D440-1DD9-794C-9D09-B00C08E89E02}"/>
              </a:ext>
            </a:extLst>
          </p:cNvPr>
          <p:cNvSpPr txBox="1"/>
          <p:nvPr/>
        </p:nvSpPr>
        <p:spPr>
          <a:xfrm>
            <a:off x="6730483" y="3785121"/>
            <a:ext cx="1553365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Gaming</a:t>
            </a:r>
            <a:endParaRPr lang="en-GB" sz="32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F0D1B4-6EFE-214D-8BDF-072E6294E6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1600" y="1145195"/>
            <a:ext cx="1717180" cy="16560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7DEFD65-28C9-EB4F-A327-82B9A22364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9460" y="3175320"/>
            <a:ext cx="1814053" cy="180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1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03999" y="206477"/>
            <a:ext cx="4757162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Communicating Safely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503999" y="1188682"/>
            <a:ext cx="5542841" cy="313932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You may get a random email from a stranger, a friend request or you might be gaming online and meet a stranger on there. People online can make themselves sound to be someone they’re actually not so you have to be cautious.</a:t>
            </a: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Just make sure you have your trusted adult around so they can help you but here are a few other helpful tips that can keep you safe.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A6BB38-783C-FB45-B9A3-1A2D5887A8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5667" y="1843548"/>
            <a:ext cx="4650596" cy="44835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814A9C-6928-BD4D-918A-8979676995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5005" y="4876477"/>
            <a:ext cx="1985891" cy="11764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61EF43-821A-E941-B1D2-56118F83C3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2833" y="4602323"/>
            <a:ext cx="1333294" cy="172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38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62052" y="40020"/>
            <a:ext cx="7850654" cy="230832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Never give your personal information or anybody else's away!</a:t>
            </a:r>
          </a:p>
          <a:p>
            <a:endParaRPr lang="en-GB" sz="2400" b="1" dirty="0">
              <a:solidFill>
                <a:prstClr val="black"/>
              </a:solidFill>
              <a:latin typeface="+mj-lt"/>
            </a:endParaRPr>
          </a:p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Just like in real life you wouldn’t give a stranger your personal details or shout it aloud for everyone to hear, so you don’t do it online. Personal information </a:t>
            </a:r>
            <a:r>
              <a:rPr lang="en-GB" sz="2400" b="1" dirty="0">
                <a:solidFill>
                  <a:prstClr val="black"/>
                </a:solidFill>
                <a:latin typeface="+mj-lt"/>
              </a:rPr>
              <a:t>STAYS PRIVATE!</a:t>
            </a:r>
            <a:r>
              <a:rPr lang="en-GB" sz="2400" dirty="0">
                <a:solidFill>
                  <a:prstClr val="black"/>
                </a:solidFill>
                <a:latin typeface="+mj-lt"/>
              </a:rPr>
              <a:t> Things you keep private can include:  </a:t>
            </a:r>
            <a:endParaRPr lang="en-GB" sz="22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ACDF65-5653-DD4C-BC63-C391C2EF24A8}"/>
              </a:ext>
            </a:extLst>
          </p:cNvPr>
          <p:cNvSpPr txBox="1"/>
          <p:nvPr/>
        </p:nvSpPr>
        <p:spPr>
          <a:xfrm>
            <a:off x="198553" y="4596514"/>
            <a:ext cx="2033755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Your home address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70E139-410B-C344-92DB-E64220DE39F3}"/>
              </a:ext>
            </a:extLst>
          </p:cNvPr>
          <p:cNvSpPr txBox="1"/>
          <p:nvPr/>
        </p:nvSpPr>
        <p:spPr>
          <a:xfrm>
            <a:off x="3021032" y="5936196"/>
            <a:ext cx="1850827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Your school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26E088-58B0-AE4F-A5E2-5DE1F84675D9}"/>
              </a:ext>
            </a:extLst>
          </p:cNvPr>
          <p:cNvSpPr txBox="1"/>
          <p:nvPr/>
        </p:nvSpPr>
        <p:spPr>
          <a:xfrm>
            <a:off x="9383318" y="5752793"/>
            <a:ext cx="2521569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A photo of yourself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2782EE-928F-DF40-A1D1-B53E21D8861C}"/>
              </a:ext>
            </a:extLst>
          </p:cNvPr>
          <p:cNvSpPr txBox="1"/>
          <p:nvPr/>
        </p:nvSpPr>
        <p:spPr>
          <a:xfrm>
            <a:off x="9620956" y="2131468"/>
            <a:ext cx="2046292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Your full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9ECCC6-FB4A-624F-BFDC-367EE1BBA0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296" y="2873637"/>
            <a:ext cx="1901612" cy="15535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7A5EA9-C2AD-6143-98CD-A2942A7108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8908" y="3440235"/>
            <a:ext cx="3075077" cy="23125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07878B-1B70-4840-98BE-3726379F20D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19391" y="4413765"/>
            <a:ext cx="1864347" cy="13285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C2CA96-92AA-DF47-AB23-16C681DDAC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3695" y="276835"/>
            <a:ext cx="2071192" cy="18346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449648E-9150-3E4A-A4FF-6418619F3B97}"/>
              </a:ext>
            </a:extLst>
          </p:cNvPr>
          <p:cNvSpPr txBox="1"/>
          <p:nvPr/>
        </p:nvSpPr>
        <p:spPr>
          <a:xfrm>
            <a:off x="5992065" y="5742274"/>
            <a:ext cx="2521569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Passwords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B34244-2468-F242-B77A-D631BD2F2CD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7435" y="3944627"/>
            <a:ext cx="1785271" cy="181842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4F7926A-6957-074C-9BB6-7DE1B0935DD3}"/>
              </a:ext>
            </a:extLst>
          </p:cNvPr>
          <p:cNvSpPr txBox="1"/>
          <p:nvPr/>
        </p:nvSpPr>
        <p:spPr>
          <a:xfrm>
            <a:off x="6503281" y="2641431"/>
            <a:ext cx="2078657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Phone numbers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6211BD-C2B8-EE4F-A6A5-8B37DFCEA7E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3658" t="3590" r="4793" b="52167"/>
          <a:stretch/>
        </p:blipFill>
        <p:spPr>
          <a:xfrm>
            <a:off x="8284198" y="2111529"/>
            <a:ext cx="1016200" cy="166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06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290456" y="1221316"/>
            <a:ext cx="6449557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prstClr val="black"/>
                </a:solidFill>
                <a:latin typeface="+mj-lt"/>
              </a:rPr>
              <a:t>Never meet a stranger online!</a:t>
            </a:r>
          </a:p>
          <a:p>
            <a:endParaRPr lang="en-GB" sz="3200" b="1" dirty="0">
              <a:solidFill>
                <a:prstClr val="black"/>
              </a:solidFill>
              <a:latin typeface="+mj-lt"/>
            </a:endParaRPr>
          </a:p>
          <a:p>
            <a:r>
              <a:rPr lang="en-GB" sz="3200" dirty="0">
                <a:solidFill>
                  <a:prstClr val="black"/>
                </a:solidFill>
                <a:latin typeface="+mj-lt"/>
              </a:rPr>
              <a:t>If a stranger asks to meet you in person or to keep your messages private and not tell anyone you should </a:t>
            </a:r>
            <a:r>
              <a:rPr lang="en-GB" sz="3200" b="1" dirty="0">
                <a:solidFill>
                  <a:prstClr val="black"/>
                </a:solidFill>
                <a:latin typeface="+mj-lt"/>
              </a:rPr>
              <a:t>tell your trusted adult immediately. </a:t>
            </a:r>
            <a:endParaRPr lang="en-GB" sz="2800" b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77B404B-A273-B040-9168-E8EA40FD0D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4432" y="2109019"/>
            <a:ext cx="5056239" cy="42180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C76AB38-F598-1245-A906-58A4893C90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35904" y="723498"/>
            <a:ext cx="1333294" cy="15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09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127791</TotalTime>
  <Words>773</Words>
  <Application>Microsoft Macintosh PowerPoint</Application>
  <PresentationFormat>Widescreen</PresentationFormat>
  <Paragraphs>95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Retrospect</vt:lpstr>
      <vt:lpstr>PowerPoint Presentation</vt:lpstr>
      <vt:lpstr>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373</cp:revision>
  <dcterms:created xsi:type="dcterms:W3CDTF">2015-12-16T03:40:36Z</dcterms:created>
  <dcterms:modified xsi:type="dcterms:W3CDTF">2025-11-12T02:00:53Z</dcterms:modified>
</cp:coreProperties>
</file>